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90" r:id="rId5"/>
  </p:sldMasterIdLst>
  <p:notesMasterIdLst>
    <p:notesMasterId r:id="rId14"/>
  </p:notesMasterIdLst>
  <p:sldIdLst>
    <p:sldId id="257" r:id="rId6"/>
    <p:sldId id="264" r:id="rId7"/>
    <p:sldId id="258" r:id="rId8"/>
    <p:sldId id="259" r:id="rId9"/>
    <p:sldId id="263" r:id="rId10"/>
    <p:sldId id="261" r:id="rId11"/>
    <p:sldId id="262" r:id="rId12"/>
    <p:sldId id="265" r:id="rId13"/>
  </p:sldIdLst>
  <p:sldSz cx="9144000" cy="5143500" type="screen16x9"/>
  <p:notesSz cx="6797675" cy="9874250"/>
  <p:defaultTextStyle>
    <a:defPPr>
      <a:defRPr lang="en-US"/>
    </a:defPPr>
    <a:lvl1pPr marL="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457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AA40D4-2559-4D7E-9B13-3CFFFF5A4C29}">
          <p14:sldIdLst>
            <p14:sldId id="257"/>
            <p14:sldId id="264"/>
          </p14:sldIdLst>
        </p14:section>
        <p14:section name="Vooraanmelding" id="{3A8E814F-C9C3-4369-B6ED-1C5DE4A426E0}">
          <p14:sldIdLst>
            <p14:sldId id="258"/>
            <p14:sldId id="259"/>
            <p14:sldId id="263"/>
            <p14:sldId id="261"/>
            <p14:sldId id="26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535353"/>
    <a:srgbClr val="007AC9"/>
    <a:srgbClr val="D10074"/>
    <a:srgbClr val="009B48"/>
    <a:srgbClr val="E37222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B1513-A801-489A-B1F1-61E0A503E3D4}" v="1" dt="2025-09-30T13:59:22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832" autoAdjust="0"/>
  </p:normalViewPr>
  <p:slideViewPr>
    <p:cSldViewPr snapToGrid="0" snapToObjects="1">
      <p:cViewPr varScale="1">
        <p:scale>
          <a:sx n="82" d="100"/>
          <a:sy n="82" d="100"/>
        </p:scale>
        <p:origin x="84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34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que Van der Elst" userId="dbd1b0c6-f338-4b55-b7e6-7e5a13a710f6" providerId="ADAL" clId="{AE5FF681-953B-482D-BD88-049AE424BCF4}"/>
    <pc:docChg chg="modSld">
      <pc:chgData name="Veronique Van der Elst" userId="dbd1b0c6-f338-4b55-b7e6-7e5a13a710f6" providerId="ADAL" clId="{AE5FF681-953B-482D-BD88-049AE424BCF4}" dt="2025-07-07T13:52:14.056" v="12" actId="6549"/>
      <pc:docMkLst>
        <pc:docMk/>
      </pc:docMkLst>
      <pc:sldChg chg="modSp mod">
        <pc:chgData name="Veronique Van der Elst" userId="dbd1b0c6-f338-4b55-b7e6-7e5a13a710f6" providerId="ADAL" clId="{AE5FF681-953B-482D-BD88-049AE424BCF4}" dt="2025-07-07T13:52:14.056" v="12" actId="6549"/>
        <pc:sldMkLst>
          <pc:docMk/>
          <pc:sldMk cId="702309571" sldId="257"/>
        </pc:sldMkLst>
      </pc:sldChg>
    </pc:docChg>
  </pc:docChgLst>
  <pc:docChgLst>
    <pc:chgData name="Lisa Bradshaw" userId="2aa8be0c-dc21-4205-a3a2-64a19dc71d0d" providerId="ADAL" clId="{F8693BB4-2D4D-48D1-82A6-D66F4D8D24EC}"/>
    <pc:docChg chg="modSld">
      <pc:chgData name="Lisa Bradshaw" userId="2aa8be0c-dc21-4205-a3a2-64a19dc71d0d" providerId="ADAL" clId="{F8693BB4-2D4D-48D1-82A6-D66F4D8D24EC}" dt="2025-09-30T13:59:25.208" v="3" actId="20577"/>
      <pc:docMkLst>
        <pc:docMk/>
      </pc:docMkLst>
      <pc:sldChg chg="modSp mod">
        <pc:chgData name="Lisa Bradshaw" userId="2aa8be0c-dc21-4205-a3a2-64a19dc71d0d" providerId="ADAL" clId="{F8693BB4-2D4D-48D1-82A6-D66F4D8D24EC}" dt="2025-09-30T13:59:25.208" v="3" actId="20577"/>
        <pc:sldMkLst>
          <pc:docMk/>
          <pc:sldMk cId="240776393" sldId="264"/>
        </pc:sldMkLst>
        <pc:spChg chg="mod">
          <ac:chgData name="Lisa Bradshaw" userId="2aa8be0c-dc21-4205-a3a2-64a19dc71d0d" providerId="ADAL" clId="{F8693BB4-2D4D-48D1-82A6-D66F4D8D24EC}" dt="2025-09-30T13:59:25.208" v="3" actId="20577"/>
          <ac:spMkLst>
            <pc:docMk/>
            <pc:sldMk cId="240776393" sldId="264"/>
            <ac:spMk id="7" creationId="{35BC58AD-A7D4-4C5D-3C30-3DF90B234F34}"/>
          </ac:spMkLst>
        </pc:spChg>
      </pc:sldChg>
    </pc:docChg>
  </pc:docChgLst>
  <pc:docChgLst>
    <pc:chgData name="Veronique Van der Elst" userId="dbd1b0c6-f338-4b55-b7e6-7e5a13a710f6" providerId="ADAL" clId="{2FD97323-678F-4C3D-803E-CF7F5C53F57A}"/>
    <pc:docChg chg="undo custSel modSld">
      <pc:chgData name="Veronique Van der Elst" userId="dbd1b0c6-f338-4b55-b7e6-7e5a13a710f6" providerId="ADAL" clId="{2FD97323-678F-4C3D-803E-CF7F5C53F57A}" dt="2025-07-07T08:25:56.903" v="1015" actId="6549"/>
      <pc:docMkLst>
        <pc:docMk/>
      </pc:docMkLst>
      <pc:sldChg chg="modSp mod">
        <pc:chgData name="Veronique Van der Elst" userId="dbd1b0c6-f338-4b55-b7e6-7e5a13a710f6" providerId="ADAL" clId="{2FD97323-678F-4C3D-803E-CF7F5C53F57A}" dt="2025-07-07T08:11:43.427" v="7" actId="6549"/>
        <pc:sldMkLst>
          <pc:docMk/>
          <pc:sldMk cId="3986212319" sldId="258"/>
        </pc:sldMkLst>
      </pc:sldChg>
      <pc:sldChg chg="modSp mod">
        <pc:chgData name="Veronique Van der Elst" userId="dbd1b0c6-f338-4b55-b7e6-7e5a13a710f6" providerId="ADAL" clId="{2FD97323-678F-4C3D-803E-CF7F5C53F57A}" dt="2025-07-07T08:21:17.818" v="848" actId="6549"/>
        <pc:sldMkLst>
          <pc:docMk/>
          <pc:sldMk cId="240776393" sldId="264"/>
        </pc:sldMkLst>
      </pc:sldChg>
      <pc:sldChg chg="modSp mod">
        <pc:chgData name="Veronique Van der Elst" userId="dbd1b0c6-f338-4b55-b7e6-7e5a13a710f6" providerId="ADAL" clId="{2FD97323-678F-4C3D-803E-CF7F5C53F57A}" dt="2025-07-07T08:25:56.903" v="1015" actId="6549"/>
        <pc:sldMkLst>
          <pc:docMk/>
          <pc:sldMk cId="2732044881" sldId="265"/>
        </pc:sldMkLst>
      </pc:sldChg>
    </pc:docChg>
  </pc:docChgLst>
  <pc:docChgLst>
    <pc:chgData name="Veronique Van der Elst" userId="dbd1b0c6-f338-4b55-b7e6-7e5a13a710f6" providerId="ADAL" clId="{CA99E8A6-56FE-418E-9572-B59C4402D03B}"/>
    <pc:docChg chg="custSel modSld">
      <pc:chgData name="Veronique Van der Elst" userId="dbd1b0c6-f338-4b55-b7e6-7e5a13a710f6" providerId="ADAL" clId="{CA99E8A6-56FE-418E-9572-B59C4402D03B}" dt="2025-09-18T09:20:19.365" v="78" actId="6549"/>
      <pc:docMkLst>
        <pc:docMk/>
      </pc:docMkLst>
      <pc:sldChg chg="modSp mod">
        <pc:chgData name="Veronique Van der Elst" userId="dbd1b0c6-f338-4b55-b7e6-7e5a13a710f6" providerId="ADAL" clId="{CA99E8A6-56FE-418E-9572-B59C4402D03B}" dt="2025-09-18T09:20:19.365" v="78" actId="6549"/>
        <pc:sldMkLst>
          <pc:docMk/>
          <pc:sldMk cId="2732044881" sldId="265"/>
        </pc:sldMkLst>
        <pc:spChg chg="mod">
          <ac:chgData name="Veronique Van der Elst" userId="dbd1b0c6-f338-4b55-b7e6-7e5a13a710f6" providerId="ADAL" clId="{CA99E8A6-56FE-418E-9572-B59C4402D03B}" dt="2025-09-18T09:20:19.365" v="78" actId="6549"/>
          <ac:spMkLst>
            <pc:docMk/>
            <pc:sldMk cId="2732044881" sldId="265"/>
            <ac:spMk id="3" creationId="{DEAF8838-0820-8FBF-ABB6-985E7CFFA4A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48" y="0"/>
            <a:ext cx="5864426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4589929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4589929 w 19456416"/>
              <a:gd name="connsiteY4" fmla="*/ 17929 h 13716000"/>
              <a:gd name="connsiteX0" fmla="*/ 3818964 w 19456416"/>
              <a:gd name="connsiteY0" fmla="*/ 17929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818964 w 19456416"/>
              <a:gd name="connsiteY4" fmla="*/ 17929 h 13716000"/>
              <a:gd name="connsiteX0" fmla="*/ 125505 w 15762957"/>
              <a:gd name="connsiteY0" fmla="*/ 17929 h 13716000"/>
              <a:gd name="connsiteX1" fmla="*/ 10967437 w 15762957"/>
              <a:gd name="connsiteY1" fmla="*/ 0 h 13716000"/>
              <a:gd name="connsiteX2" fmla="*/ 15762957 w 15762957"/>
              <a:gd name="connsiteY2" fmla="*/ 13716000 h 13716000"/>
              <a:gd name="connsiteX3" fmla="*/ 0 w 15762957"/>
              <a:gd name="connsiteY3" fmla="*/ 13716000 h 13716000"/>
              <a:gd name="connsiteX4" fmla="*/ 125505 w 15762957"/>
              <a:gd name="connsiteY4" fmla="*/ 17929 h 13716000"/>
              <a:gd name="connsiteX0" fmla="*/ 89647 w 15727099"/>
              <a:gd name="connsiteY0" fmla="*/ 17929 h 13716000"/>
              <a:gd name="connsiteX1" fmla="*/ 10931579 w 15727099"/>
              <a:gd name="connsiteY1" fmla="*/ 0 h 13716000"/>
              <a:gd name="connsiteX2" fmla="*/ 15727099 w 15727099"/>
              <a:gd name="connsiteY2" fmla="*/ 13716000 h 13716000"/>
              <a:gd name="connsiteX3" fmla="*/ 0 w 15727099"/>
              <a:gd name="connsiteY3" fmla="*/ 13680141 h 13716000"/>
              <a:gd name="connsiteX4" fmla="*/ 89647 w 15727099"/>
              <a:gd name="connsiteY4" fmla="*/ 17929 h 13716000"/>
              <a:gd name="connsiteX0" fmla="*/ 0 w 15637452"/>
              <a:gd name="connsiteY0" fmla="*/ 17929 h 13716000"/>
              <a:gd name="connsiteX1" fmla="*/ 10841932 w 15637452"/>
              <a:gd name="connsiteY1" fmla="*/ 0 h 13716000"/>
              <a:gd name="connsiteX2" fmla="*/ 15637452 w 15637452"/>
              <a:gd name="connsiteY2" fmla="*/ 13716000 h 13716000"/>
              <a:gd name="connsiteX3" fmla="*/ 0 w 15637452"/>
              <a:gd name="connsiteY3" fmla="*/ 13680141 h 13716000"/>
              <a:gd name="connsiteX4" fmla="*/ 0 w 15637452"/>
              <a:gd name="connsiteY4" fmla="*/ 17929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7452" h="13716000">
                <a:moveTo>
                  <a:pt x="0" y="17929"/>
                </a:moveTo>
                <a:lnTo>
                  <a:pt x="10841932" y="0"/>
                </a:lnTo>
                <a:lnTo>
                  <a:pt x="15637452" y="13716000"/>
                </a:lnTo>
                <a:lnTo>
                  <a:pt x="0" y="13680141"/>
                </a:lnTo>
                <a:lnTo>
                  <a:pt x="0" y="179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285115"/>
            <a:ext cx="2991039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4088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12D46A-AFDC-5B4F-90BB-EE709CADF8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6018" y="1437629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060C2689-8E9D-1846-BDC3-51B2A45B3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6018" y="2208950"/>
            <a:ext cx="654393" cy="794641"/>
          </a:xfrm>
          <a:solidFill>
            <a:schemeClr val="accent1"/>
          </a:solidFill>
        </p:spPr>
        <p:txBody>
          <a:bodyPr wrap="none" lIns="324000" tIns="468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C846E51E-3362-C24C-B564-D3A21AC1C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6018" y="2981020"/>
            <a:ext cx="654393" cy="793551"/>
          </a:xfrm>
          <a:solidFill>
            <a:schemeClr val="accent1"/>
          </a:solidFill>
        </p:spPr>
        <p:txBody>
          <a:bodyPr wrap="none" lIns="324000" rIns="324000" anchor="ctr" anchorCtr="0">
            <a:spAutoFit/>
          </a:bodyPr>
          <a:lstStyle>
            <a:lvl1pPr marL="0" indent="0">
              <a:buNone/>
              <a:defRPr sz="5063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7B601A-6C46-4643-901D-C58C162DD2A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ep 14">
            <a:extLst>
              <a:ext uri="{FF2B5EF4-FFF2-40B4-BE49-F238E27FC236}">
                <a16:creationId xmlns:a16="http://schemas.microsoft.com/office/drawing/2014/main" id="{F44D94E8-9F5D-4A0F-B034-688A2DD74A4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8FCE3C2-EEFD-4190-B367-97F48326AD7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829FC6C-5B93-4868-9DF7-204A2B25E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io-Tussentitel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4126" y="1"/>
            <a:ext cx="5652781" cy="514894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4151429"/>
              <a:gd name="connsiteX1" fmla="*/ 14660896 w 19456416"/>
              <a:gd name="connsiteY1" fmla="*/ 0 h 14151429"/>
              <a:gd name="connsiteX2" fmla="*/ 19456416 w 19456416"/>
              <a:gd name="connsiteY2" fmla="*/ 13716000 h 14151429"/>
              <a:gd name="connsiteX3" fmla="*/ 4339772 w 19456416"/>
              <a:gd name="connsiteY3" fmla="*/ 14151429 h 14151429"/>
              <a:gd name="connsiteX4" fmla="*/ 0 w 19456416"/>
              <a:gd name="connsiteY4" fmla="*/ 0 h 14151429"/>
              <a:gd name="connsiteX0" fmla="*/ 0 w 19456416"/>
              <a:gd name="connsiteY0" fmla="*/ 0 h 13730515"/>
              <a:gd name="connsiteX1" fmla="*/ 14660896 w 19456416"/>
              <a:gd name="connsiteY1" fmla="*/ 0 h 13730515"/>
              <a:gd name="connsiteX2" fmla="*/ 19456416 w 19456416"/>
              <a:gd name="connsiteY2" fmla="*/ 13716000 h 13730515"/>
              <a:gd name="connsiteX3" fmla="*/ 4397829 w 19456416"/>
              <a:gd name="connsiteY3" fmla="*/ 13730515 h 13730515"/>
              <a:gd name="connsiteX4" fmla="*/ 0 w 19456416"/>
              <a:gd name="connsiteY4" fmla="*/ 0 h 13730515"/>
              <a:gd name="connsiteX0" fmla="*/ 348343 w 15058587"/>
              <a:gd name="connsiteY0" fmla="*/ 58057 h 13730515"/>
              <a:gd name="connsiteX1" fmla="*/ 10263067 w 15058587"/>
              <a:gd name="connsiteY1" fmla="*/ 0 h 13730515"/>
              <a:gd name="connsiteX2" fmla="*/ 15058587 w 15058587"/>
              <a:gd name="connsiteY2" fmla="*/ 13716000 h 13730515"/>
              <a:gd name="connsiteX3" fmla="*/ 0 w 15058587"/>
              <a:gd name="connsiteY3" fmla="*/ 13730515 h 13730515"/>
              <a:gd name="connsiteX4" fmla="*/ 348343 w 15058587"/>
              <a:gd name="connsiteY4" fmla="*/ 58057 h 13730515"/>
              <a:gd name="connsiteX0" fmla="*/ 0 w 15073101"/>
              <a:gd name="connsiteY0" fmla="*/ 0 h 13730515"/>
              <a:gd name="connsiteX1" fmla="*/ 10277581 w 15073101"/>
              <a:gd name="connsiteY1" fmla="*/ 0 h 13730515"/>
              <a:gd name="connsiteX2" fmla="*/ 15073101 w 15073101"/>
              <a:gd name="connsiteY2" fmla="*/ 13716000 h 13730515"/>
              <a:gd name="connsiteX3" fmla="*/ 14514 w 15073101"/>
              <a:gd name="connsiteY3" fmla="*/ 13730515 h 13730515"/>
              <a:gd name="connsiteX4" fmla="*/ 0 w 15073101"/>
              <a:gd name="connsiteY4" fmla="*/ 0 h 1373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3101" h="13730515">
                <a:moveTo>
                  <a:pt x="0" y="0"/>
                </a:moveTo>
                <a:lnTo>
                  <a:pt x="10277581" y="0"/>
                </a:lnTo>
                <a:lnTo>
                  <a:pt x="15073101" y="13716000"/>
                </a:lnTo>
                <a:lnTo>
                  <a:pt x="14514" y="137305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8E2985-69AC-D244-9BDE-A8F82C582D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345" y="-104774"/>
            <a:ext cx="2496312" cy="2495556"/>
          </a:xfrm>
          <a:prstGeom prst="ellipse">
            <a:avLst/>
          </a:prstGeom>
          <a:solidFill>
            <a:schemeClr val="accent6"/>
          </a:solidFill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90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DD6093D-E0DB-C84B-B211-6EC2A7A6B1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2019" y="1466856"/>
            <a:ext cx="1838442" cy="183832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51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D399937-4CE9-7144-B824-681F0ACA6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47072" y="144998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9CF7B757-7CD4-ED48-8534-CCCC9A3AD3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71468" y="254317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tekst 18">
            <a:extLst>
              <a:ext uri="{FF2B5EF4-FFF2-40B4-BE49-F238E27FC236}">
                <a16:creationId xmlns:a16="http://schemas.microsoft.com/office/drawing/2014/main" id="{CF1C7BB6-A895-7A43-BE88-E215F9A30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1562" y="3353400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E26D2C97-D1F5-914E-94A1-537DF11BB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50063" y="3400421"/>
            <a:ext cx="904559" cy="90487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3EDB2BAC-5618-9142-84D9-BBE39DC0B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6601" y="2733669"/>
            <a:ext cx="904559" cy="904878"/>
          </a:xfrm>
          <a:prstGeom prst="ellipse">
            <a:avLst/>
          </a:prstGeom>
          <a:solidFill>
            <a:schemeClr val="bg1"/>
          </a:solidFill>
          <a:effectLst>
            <a:outerShdw blurRad="1270000" algn="ctr" rotWithShape="0">
              <a:prstClr val="black">
                <a:alpha val="30000"/>
              </a:prstClr>
            </a:outerShdw>
          </a:effectLst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27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D5ACA82A-7E77-42ED-AD3D-E97C6A285CAD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02B098C-6C6A-44EC-A4A0-D0515B83F83F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E125DBD-CE79-4F76-BA2D-69C322AE04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V="1">
            <a:off x="-1539" y="0"/>
            <a:ext cx="4681848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7053943 w 19456416"/>
              <a:gd name="connsiteY3" fmla="*/ 13716000 h 13716000"/>
              <a:gd name="connsiteX4" fmla="*/ 0 w 19456416"/>
              <a:gd name="connsiteY4" fmla="*/ 0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81643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  <a:gd name="connsiteX0" fmla="*/ 0 w 12484116"/>
              <a:gd name="connsiteY0" fmla="*/ 32658 h 13716000"/>
              <a:gd name="connsiteX1" fmla="*/ 7688596 w 12484116"/>
              <a:gd name="connsiteY1" fmla="*/ 0 h 13716000"/>
              <a:gd name="connsiteX2" fmla="*/ 12484116 w 12484116"/>
              <a:gd name="connsiteY2" fmla="*/ 13716000 h 13716000"/>
              <a:gd name="connsiteX3" fmla="*/ 16328 w 12484116"/>
              <a:gd name="connsiteY3" fmla="*/ 13716000 h 13716000"/>
              <a:gd name="connsiteX4" fmla="*/ 0 w 12484116"/>
              <a:gd name="connsiteY4" fmla="*/ 3265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4116" h="13716000">
                <a:moveTo>
                  <a:pt x="0" y="32658"/>
                </a:moveTo>
                <a:lnTo>
                  <a:pt x="7688596" y="0"/>
                </a:lnTo>
                <a:lnTo>
                  <a:pt x="12484116" y="13716000"/>
                </a:lnTo>
                <a:lnTo>
                  <a:pt x="16328" y="13716000"/>
                </a:lnTo>
                <a:cubicBezTo>
                  <a:pt x="10885" y="9154886"/>
                  <a:pt x="5443" y="4593772"/>
                  <a:pt x="0" y="326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51938"/>
            <a:ext cx="2991039" cy="1828805"/>
          </a:xfrm>
        </p:spPr>
        <p:txBody>
          <a:bodyPr lIns="0" tIns="0" rIns="0" bIns="0" anchor="t" anchorCtr="0">
            <a:noAutofit/>
          </a:bodyPr>
          <a:lstStyle>
            <a:lvl1pPr algn="l">
              <a:defRPr sz="7125" b="1" i="0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0A0D737-3B5B-A54C-8BC7-D2C73DBE8A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4992" y="505197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AEC66D6D-4E9E-BA45-B065-B7885E2B746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1644" y="1288629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7A5DCC54-1120-0E40-A647-F783E60030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45884" y="2072061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E93A41B4-3D4C-5748-805B-940C26225C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84710" y="2855493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afbeelding 4">
            <a:extLst>
              <a:ext uri="{FF2B5EF4-FFF2-40B4-BE49-F238E27FC236}">
                <a16:creationId xmlns:a16="http://schemas.microsoft.com/office/drawing/2014/main" id="{6534A023-7B18-D345-8842-DFFCE6E7A0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08468" y="3638925"/>
            <a:ext cx="666795" cy="666900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A58731F-B8FA-0247-AA61-8ED9CB5C1F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47547" y="504900"/>
            <a:ext cx="3613591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A0EE5539-1115-6C4B-9B25-40ABE13BB1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84212" y="1289250"/>
            <a:ext cx="3876926" cy="666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575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F8965014-EEC3-A94C-B260-F0A950641B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98439" y="2072250"/>
            <a:ext cx="4162699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A70A39F1-2177-B041-8461-C32ABEA50F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7278" y="2855250"/>
            <a:ext cx="4423860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84408592-E52B-8A44-A55A-83717F92E11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61036" y="3638925"/>
            <a:ext cx="4700102" cy="6669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BE" sz="1575" cap="all" baseline="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endParaRPr lang="nl-BE" dirty="0"/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E8D9D473-0944-49F1-97FD-D62DA2C5E434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105A961-D296-4FF2-91AF-4D84C1E47B11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Afbeelding 30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A22548DD-3AEA-40F1-9A40-AD142434A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74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Blanco-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849" y="657640"/>
            <a:ext cx="6858000" cy="648795"/>
          </a:xfrm>
        </p:spPr>
        <p:txBody>
          <a:bodyPr lIns="0" tIns="0" rIns="0" bIns="0" anchor="t" anchorCtr="0">
            <a:noAutofit/>
          </a:bodyPr>
          <a:lstStyle>
            <a:lvl1pPr algn="l">
              <a:defRPr sz="3314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A05E0B3-46B9-4931-8CC4-9408735A23C8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0FC166E-6EB2-4CA5-8E46-1C0CC4B9BFE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Afbeelding 14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3E9E0590-0E91-488E-8B62-6301E03BF9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60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Netw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CBF9D3-2476-0840-AD1D-4D5B50044D7F}"/>
              </a:ext>
            </a:extLst>
          </p:cNvPr>
          <p:cNvCxnSpPr>
            <a:cxnSpLocks/>
          </p:cNvCxnSpPr>
          <p:nvPr userDrawn="1"/>
        </p:nvCxnSpPr>
        <p:spPr>
          <a:xfrm flipH="1">
            <a:off x="4245365" y="2398950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6B0B5D76-C41C-764E-847B-9261DF8E1C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24567" y="2396250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159B2C-A4DE-3E45-97A7-1DE5285C376E}"/>
              </a:ext>
            </a:extLst>
          </p:cNvPr>
          <p:cNvCxnSpPr/>
          <p:nvPr userDrawn="1"/>
        </p:nvCxnSpPr>
        <p:spPr>
          <a:xfrm flipH="1" flipV="1">
            <a:off x="5831813" y="2396560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F6EAE981-99DC-C54F-949C-EEC7F47DC630}"/>
              </a:ext>
            </a:extLst>
          </p:cNvPr>
          <p:cNvCxnSpPr>
            <a:cxnSpLocks/>
          </p:cNvCxnSpPr>
          <p:nvPr userDrawn="1"/>
        </p:nvCxnSpPr>
        <p:spPr>
          <a:xfrm>
            <a:off x="5817529" y="2398936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A89EF3F6-723C-D74A-9915-BC800913D6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2403702"/>
            <a:ext cx="1810319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2D2AAB95-5C2B-B946-BA7C-01A210BF9004}"/>
              </a:ext>
            </a:extLst>
          </p:cNvPr>
          <p:cNvCxnSpPr>
            <a:cxnSpLocks/>
          </p:cNvCxnSpPr>
          <p:nvPr userDrawn="1"/>
        </p:nvCxnSpPr>
        <p:spPr>
          <a:xfrm flipV="1">
            <a:off x="582434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1892785-D86A-9243-8630-1572B093C625}"/>
              </a:ext>
            </a:extLst>
          </p:cNvPr>
          <p:cNvCxnSpPr>
            <a:cxnSpLocks/>
          </p:cNvCxnSpPr>
          <p:nvPr userDrawn="1"/>
        </p:nvCxnSpPr>
        <p:spPr>
          <a:xfrm flipV="1">
            <a:off x="5817529" y="1487254"/>
            <a:ext cx="1598504" cy="925979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454B38E0-0579-6146-8CF0-329883FFC6A3}"/>
              </a:ext>
            </a:extLst>
          </p:cNvPr>
          <p:cNvCxnSpPr/>
          <p:nvPr userDrawn="1"/>
        </p:nvCxnSpPr>
        <p:spPr>
          <a:xfrm flipH="1" flipV="1">
            <a:off x="5831813" y="624659"/>
            <a:ext cx="0" cy="1790937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02CA9F1C-1705-1944-86A1-079EABF87F67}"/>
              </a:ext>
            </a:extLst>
          </p:cNvPr>
          <p:cNvCxnSpPr/>
          <p:nvPr userDrawn="1"/>
        </p:nvCxnSpPr>
        <p:spPr>
          <a:xfrm flipH="1" flipV="1">
            <a:off x="4924567" y="852093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92D26D36-7912-1147-A8F4-66544430CB28}"/>
              </a:ext>
            </a:extLst>
          </p:cNvPr>
          <p:cNvCxnSpPr>
            <a:cxnSpLocks/>
          </p:cNvCxnSpPr>
          <p:nvPr userDrawn="1"/>
        </p:nvCxnSpPr>
        <p:spPr>
          <a:xfrm>
            <a:off x="5817528" y="2398937"/>
            <a:ext cx="919410" cy="1563516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6B31F1-8A6E-AC43-A966-FF55C9BD7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55" y="1152590"/>
            <a:ext cx="5610590" cy="2695575"/>
          </a:xfrm>
          <a:prstGeom prst="rect">
            <a:avLst/>
          </a:prstGeom>
        </p:spPr>
      </p:pic>
      <p:sp>
        <p:nvSpPr>
          <p:cNvPr id="22" name="Tijdelijke aanduiding voor tekst 18">
            <a:extLst>
              <a:ext uri="{FF2B5EF4-FFF2-40B4-BE49-F238E27FC236}">
                <a16:creationId xmlns:a16="http://schemas.microsoft.com/office/drawing/2014/main" id="{1A734011-CC04-6B45-A533-0308014C4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35944" y="465547"/>
            <a:ext cx="796552" cy="796892"/>
          </a:xfrm>
          <a:prstGeom prst="ellipse">
            <a:avLst/>
          </a:prstGeom>
          <a:solidFill>
            <a:schemeClr val="bg1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388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3" name="Tijdelijke aanduiding voor tekst 18">
            <a:extLst>
              <a:ext uri="{FF2B5EF4-FFF2-40B4-BE49-F238E27FC236}">
                <a16:creationId xmlns:a16="http://schemas.microsoft.com/office/drawing/2014/main" id="{C870BC81-6EC4-7646-8060-20217CC7E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3334" y="238126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DA3192BC-78DA-554D-BF8A-AFF1FDDDA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2358" y="452047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677E7276-4871-E545-ADB2-CE0CA9753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7406" y="1100709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18">
            <a:extLst>
              <a:ext uri="{FF2B5EF4-FFF2-40B4-BE49-F238E27FC236}">
                <a16:creationId xmlns:a16="http://schemas.microsoft.com/office/drawing/2014/main" id="{9414DED6-5CC1-8142-9CC0-3ACE852C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7462" y="200583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96EA01F1-1610-9740-9E5F-B2B5596F8E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7406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18">
            <a:extLst>
              <a:ext uri="{FF2B5EF4-FFF2-40B4-BE49-F238E27FC236}">
                <a16:creationId xmlns:a16="http://schemas.microsoft.com/office/drawing/2014/main" id="{C7A98823-842C-CE45-85EE-3F3018EA0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9108" y="3561624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92DF2341-986C-5645-98EE-F1EFE24503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33334" y="3793203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8">
            <a:extLst>
              <a:ext uri="{FF2B5EF4-FFF2-40B4-BE49-F238E27FC236}">
                <a16:creationId xmlns:a16="http://schemas.microsoft.com/office/drawing/2014/main" id="{195922A2-DA17-6F46-818A-E7949211AD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37645" y="3558451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18">
            <a:extLst>
              <a:ext uri="{FF2B5EF4-FFF2-40B4-BE49-F238E27FC236}">
                <a16:creationId xmlns:a16="http://schemas.microsoft.com/office/drawing/2014/main" id="{2A8DD098-2D1E-8E49-B8EE-F349AE4FDD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46900" y="2913070"/>
            <a:ext cx="796552" cy="79689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825" b="0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97A5E55E-ABEA-4109-AFF6-B869AB9F77B1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AF3315C-17C8-4939-88F1-DBB0DBA53093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Afbeelding 3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85349006-5B78-4E32-9315-5F7C27FBA9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120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3122" y="-6124"/>
            <a:ext cx="5741234" cy="5155747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4180114 w 19456416"/>
              <a:gd name="connsiteY3" fmla="*/ 13716000 h 13716000"/>
              <a:gd name="connsiteX4" fmla="*/ 0 w 19456416"/>
              <a:gd name="connsiteY4" fmla="*/ 0 h 13716000"/>
              <a:gd name="connsiteX0" fmla="*/ 1175657 w 15276302"/>
              <a:gd name="connsiteY0" fmla="*/ 0 h 13716000"/>
              <a:gd name="connsiteX1" fmla="*/ 10480782 w 15276302"/>
              <a:gd name="connsiteY1" fmla="*/ 0 h 13716000"/>
              <a:gd name="connsiteX2" fmla="*/ 15276302 w 15276302"/>
              <a:gd name="connsiteY2" fmla="*/ 13716000 h 13716000"/>
              <a:gd name="connsiteX3" fmla="*/ 0 w 15276302"/>
              <a:gd name="connsiteY3" fmla="*/ 13716000 h 13716000"/>
              <a:gd name="connsiteX4" fmla="*/ 1175657 w 15276302"/>
              <a:gd name="connsiteY4" fmla="*/ 0 h 13716000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16329 w 15292631"/>
              <a:gd name="connsiteY3" fmla="*/ 13732329 h 13732329"/>
              <a:gd name="connsiteX4" fmla="*/ 0 w 15292631"/>
              <a:gd name="connsiteY4" fmla="*/ 0 h 13732329"/>
              <a:gd name="connsiteX0" fmla="*/ 0 w 15292631"/>
              <a:gd name="connsiteY0" fmla="*/ 0 h 13732329"/>
              <a:gd name="connsiteX1" fmla="*/ 10497111 w 15292631"/>
              <a:gd name="connsiteY1" fmla="*/ 16329 h 13732329"/>
              <a:gd name="connsiteX2" fmla="*/ 15292631 w 15292631"/>
              <a:gd name="connsiteY2" fmla="*/ 13732329 h 13732329"/>
              <a:gd name="connsiteX3" fmla="*/ 0 w 15292631"/>
              <a:gd name="connsiteY3" fmla="*/ 13683343 h 13732329"/>
              <a:gd name="connsiteX4" fmla="*/ 0 w 15292631"/>
              <a:gd name="connsiteY4" fmla="*/ 0 h 13732329"/>
              <a:gd name="connsiteX0" fmla="*/ 16329 w 15308960"/>
              <a:gd name="connsiteY0" fmla="*/ 0 h 13732329"/>
              <a:gd name="connsiteX1" fmla="*/ 10513440 w 15308960"/>
              <a:gd name="connsiteY1" fmla="*/ 16329 h 13732329"/>
              <a:gd name="connsiteX2" fmla="*/ 15308960 w 15308960"/>
              <a:gd name="connsiteY2" fmla="*/ 13732329 h 13732329"/>
              <a:gd name="connsiteX3" fmla="*/ 0 w 15308960"/>
              <a:gd name="connsiteY3" fmla="*/ 13650686 h 13732329"/>
              <a:gd name="connsiteX4" fmla="*/ 16329 w 15308960"/>
              <a:gd name="connsiteY4" fmla="*/ 0 h 13732329"/>
              <a:gd name="connsiteX0" fmla="*/ 16329 w 15308960"/>
              <a:gd name="connsiteY0" fmla="*/ 0 h 13748658"/>
              <a:gd name="connsiteX1" fmla="*/ 10513440 w 15308960"/>
              <a:gd name="connsiteY1" fmla="*/ 16329 h 13748658"/>
              <a:gd name="connsiteX2" fmla="*/ 15308960 w 15308960"/>
              <a:gd name="connsiteY2" fmla="*/ 13732329 h 13748658"/>
              <a:gd name="connsiteX3" fmla="*/ 0 w 15308960"/>
              <a:gd name="connsiteY3" fmla="*/ 13748658 h 13748658"/>
              <a:gd name="connsiteX4" fmla="*/ 16329 w 15308960"/>
              <a:gd name="connsiteY4" fmla="*/ 0 h 137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08960" h="13748658">
                <a:moveTo>
                  <a:pt x="16329" y="0"/>
                </a:moveTo>
                <a:lnTo>
                  <a:pt x="10513440" y="16329"/>
                </a:lnTo>
                <a:lnTo>
                  <a:pt x="15308960" y="13732329"/>
                </a:lnTo>
                <a:lnTo>
                  <a:pt x="0" y="13748658"/>
                </a:lnTo>
                <a:lnTo>
                  <a:pt x="1632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1047020"/>
            <a:ext cx="3191608" cy="274112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712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afbeelding 4">
            <a:extLst>
              <a:ext uri="{FF2B5EF4-FFF2-40B4-BE49-F238E27FC236}">
                <a16:creationId xmlns:a16="http://schemas.microsoft.com/office/drawing/2014/main" id="{0F07F5A2-00F8-0048-96CC-5B0E2B0A81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15054" y="951412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FE727A0B-9547-E246-913D-6A213065FE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35983" y="1978303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afbeelding 4">
            <a:extLst>
              <a:ext uri="{FF2B5EF4-FFF2-40B4-BE49-F238E27FC236}">
                <a16:creationId xmlns:a16="http://schemas.microsoft.com/office/drawing/2014/main" id="{446BA4EF-DA25-A240-8C81-A9C4C9E5816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81849" y="3005181"/>
            <a:ext cx="652092" cy="6520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CEE8C4C8-F25B-D940-A872-144C9E6804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66514" y="951750"/>
            <a:ext cx="3613591" cy="65201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672C86A2-0486-DF4A-AAF7-65E53ED195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3239" y="1972350"/>
            <a:ext cx="3613591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A2CCAF70-A5C6-BB41-A7B1-B92A30DF89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6359" y="3009150"/>
            <a:ext cx="3431805" cy="65205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700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70DF6A5-0573-47EE-B8F4-70D97BD01D76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CF3F9008-57C4-43B0-BC8D-5342ED158A5D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2" name="Afbeelding 21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51930AD4-6E7E-428C-B3F7-67ED46364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118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3396662"/>
            <a:ext cx="9150944" cy="1747230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11430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1053548 h 4675608"/>
              <a:gd name="connsiteX0" fmla="*/ 0 w 24498900"/>
              <a:gd name="connsiteY0" fmla="*/ 1053548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16329 w 24498900"/>
              <a:gd name="connsiteY3" fmla="*/ 4675608 h 4675608"/>
              <a:gd name="connsiteX4" fmla="*/ 0 w 24498900"/>
              <a:gd name="connsiteY4" fmla="*/ 1053548 h 4675608"/>
              <a:gd name="connsiteX0" fmla="*/ 0 w 24498900"/>
              <a:gd name="connsiteY0" fmla="*/ 1037219 h 4659279"/>
              <a:gd name="connsiteX1" fmla="*/ 24384600 w 24498900"/>
              <a:gd name="connsiteY1" fmla="*/ 0 h 4659279"/>
              <a:gd name="connsiteX2" fmla="*/ 24498900 w 24498900"/>
              <a:gd name="connsiteY2" fmla="*/ 4659279 h 4659279"/>
              <a:gd name="connsiteX3" fmla="*/ 16329 w 24498900"/>
              <a:gd name="connsiteY3" fmla="*/ 4659279 h 4659279"/>
              <a:gd name="connsiteX4" fmla="*/ 0 w 24498900"/>
              <a:gd name="connsiteY4" fmla="*/ 1037219 h 4659279"/>
              <a:gd name="connsiteX0" fmla="*/ 0 w 24400929"/>
              <a:gd name="connsiteY0" fmla="*/ 1037219 h 4659279"/>
              <a:gd name="connsiteX1" fmla="*/ 24384600 w 24400929"/>
              <a:gd name="connsiteY1" fmla="*/ 0 h 4659279"/>
              <a:gd name="connsiteX2" fmla="*/ 24400929 w 24400929"/>
              <a:gd name="connsiteY2" fmla="*/ 4642950 h 4659279"/>
              <a:gd name="connsiteX3" fmla="*/ 16329 w 24400929"/>
              <a:gd name="connsiteY3" fmla="*/ 4659279 h 4659279"/>
              <a:gd name="connsiteX4" fmla="*/ 0 w 24400929"/>
              <a:gd name="connsiteY4" fmla="*/ 1037219 h 465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59279">
                <a:moveTo>
                  <a:pt x="0" y="1037219"/>
                </a:moveTo>
                <a:lnTo>
                  <a:pt x="24384600" y="0"/>
                </a:lnTo>
                <a:lnTo>
                  <a:pt x="24400929" y="4642950"/>
                </a:lnTo>
                <a:lnTo>
                  <a:pt x="16329" y="4659279"/>
                </a:lnTo>
                <a:lnTo>
                  <a:pt x="0" y="10372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9850" y="0"/>
            <a:ext cx="6041290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63686 w 19456416"/>
              <a:gd name="connsiteY3" fmla="*/ 13683342 h 13716000"/>
              <a:gd name="connsiteX4" fmla="*/ 0 w 19456416"/>
              <a:gd name="connsiteY4" fmla="*/ 0 h 13716000"/>
              <a:gd name="connsiteX0" fmla="*/ 114299 w 16092730"/>
              <a:gd name="connsiteY0" fmla="*/ 0 h 13716000"/>
              <a:gd name="connsiteX1" fmla="*/ 11297210 w 16092730"/>
              <a:gd name="connsiteY1" fmla="*/ 0 h 13716000"/>
              <a:gd name="connsiteX2" fmla="*/ 16092730 w 16092730"/>
              <a:gd name="connsiteY2" fmla="*/ 13716000 h 13716000"/>
              <a:gd name="connsiteX3" fmla="*/ 0 w 16092730"/>
              <a:gd name="connsiteY3" fmla="*/ 13683342 h 13716000"/>
              <a:gd name="connsiteX4" fmla="*/ 114299 w 16092730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1 w 16092731"/>
              <a:gd name="connsiteY3" fmla="*/ 13683342 h 13716000"/>
              <a:gd name="connsiteX4" fmla="*/ 0 w 16092731"/>
              <a:gd name="connsiteY4" fmla="*/ 0 h 13716000"/>
              <a:gd name="connsiteX0" fmla="*/ 0 w 16092731"/>
              <a:gd name="connsiteY0" fmla="*/ 0 h 13716000"/>
              <a:gd name="connsiteX1" fmla="*/ 11297211 w 16092731"/>
              <a:gd name="connsiteY1" fmla="*/ 0 h 13716000"/>
              <a:gd name="connsiteX2" fmla="*/ 16092731 w 16092731"/>
              <a:gd name="connsiteY2" fmla="*/ 13716000 h 13716000"/>
              <a:gd name="connsiteX3" fmla="*/ 32659 w 16092731"/>
              <a:gd name="connsiteY3" fmla="*/ 13699670 h 13716000"/>
              <a:gd name="connsiteX4" fmla="*/ 0 w 16092731"/>
              <a:gd name="connsiteY4" fmla="*/ 0 h 13716000"/>
              <a:gd name="connsiteX0" fmla="*/ 16327 w 16109058"/>
              <a:gd name="connsiteY0" fmla="*/ 0 h 13748656"/>
              <a:gd name="connsiteX1" fmla="*/ 11313538 w 16109058"/>
              <a:gd name="connsiteY1" fmla="*/ 0 h 13748656"/>
              <a:gd name="connsiteX2" fmla="*/ 16109058 w 16109058"/>
              <a:gd name="connsiteY2" fmla="*/ 13716000 h 13748656"/>
              <a:gd name="connsiteX3" fmla="*/ 0 w 16109058"/>
              <a:gd name="connsiteY3" fmla="*/ 13748656 h 13748656"/>
              <a:gd name="connsiteX4" fmla="*/ 16327 w 16109058"/>
              <a:gd name="connsiteY4" fmla="*/ 0 h 13748656"/>
              <a:gd name="connsiteX0" fmla="*/ 16327 w 16109058"/>
              <a:gd name="connsiteY0" fmla="*/ 0 h 13716000"/>
              <a:gd name="connsiteX1" fmla="*/ 11313538 w 16109058"/>
              <a:gd name="connsiteY1" fmla="*/ 0 h 13716000"/>
              <a:gd name="connsiteX2" fmla="*/ 16109058 w 16109058"/>
              <a:gd name="connsiteY2" fmla="*/ 13716000 h 13716000"/>
              <a:gd name="connsiteX3" fmla="*/ 0 w 16109058"/>
              <a:gd name="connsiteY3" fmla="*/ 13699670 h 13716000"/>
              <a:gd name="connsiteX4" fmla="*/ 16327 w 1610905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16000">
                <a:moveTo>
                  <a:pt x="16327" y="0"/>
                </a:moveTo>
                <a:lnTo>
                  <a:pt x="11313538" y="0"/>
                </a:lnTo>
                <a:lnTo>
                  <a:pt x="16109058" y="13716000"/>
                </a:lnTo>
                <a:lnTo>
                  <a:pt x="0" y="13699670"/>
                </a:lnTo>
                <a:cubicBezTo>
                  <a:pt x="0" y="9138556"/>
                  <a:pt x="16327" y="4561114"/>
                  <a:pt x="16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8165" y="742594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98094" y="1900233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88490" y="308315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26691" y="885601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26691" y="1126399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4C68B6DB-7BF3-4047-89B8-DD0510DC66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6606" y="2043239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FDB5FECB-B3E5-0D48-AC88-81571F9726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926606" y="2284038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1" name="Tijdelijke aanduiding voor tekst 9">
            <a:extLst>
              <a:ext uri="{FF2B5EF4-FFF2-40B4-BE49-F238E27FC236}">
                <a16:creationId xmlns:a16="http://schemas.microsoft.com/office/drawing/2014/main" id="{BB29D36A-AA62-C14C-9087-04E388F791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17016" y="3226163"/>
            <a:ext cx="3093956" cy="24247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FA7ADB12-F2E5-9843-BC16-A5AE78BDCD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17016" y="3466962"/>
            <a:ext cx="3093956" cy="5782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BEF5583-F8B1-564F-9AE4-47576AA69A53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ep 24">
            <a:extLst>
              <a:ext uri="{FF2B5EF4-FFF2-40B4-BE49-F238E27FC236}">
                <a16:creationId xmlns:a16="http://schemas.microsoft.com/office/drawing/2014/main" id="{6A6B2C92-53B7-4847-ACA5-A4E33E8EEFF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FD83AF92-0F0A-4843-924A-290101ED6BD2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7" name="Afbeelding 26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C0FAE219-6E8C-48B7-9E86-D9BED5523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56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+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9F31F9-3F4E-F049-8317-6E74F3282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8"/>
            <a:ext cx="9144000" cy="5143165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5801"/>
            <a:ext cx="3093956" cy="365263"/>
          </a:xfrm>
        </p:spPr>
        <p:txBody>
          <a:bodyPr lIns="0" tIns="0" rIns="0" bIns="0" anchor="t" anchorCtr="0">
            <a:noAutofit/>
          </a:bodyPr>
          <a:lstStyle>
            <a:lvl1pPr algn="l">
              <a:defRPr sz="1575" b="0" i="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28D0149-3A97-604B-9BE6-E2DBFB80D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-1020000">
            <a:off x="145999" y="144315"/>
            <a:ext cx="540035" cy="540000"/>
          </a:xfrm>
        </p:spPr>
        <p:txBody>
          <a:bodyPr lIns="90000">
            <a:normAutofit/>
          </a:bodyPr>
          <a:lstStyle>
            <a:lvl1pPr marL="0" indent="0">
              <a:buFontTx/>
              <a:buNone/>
              <a:defRPr sz="3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02A52F0-F44A-A149-993E-6B15F4E4B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26" y="1257296"/>
            <a:ext cx="2667774" cy="317152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21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06CCD32A-839E-4E27-8E1B-E4F90043B899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603F7F-2DA2-4EAB-AB52-71CE5F6CF674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Afbeelding 17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1F6E9971-68D1-4D54-A496-E37E907E1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540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opsomming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1290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3102429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3102429 w 19456416"/>
              <a:gd name="connsiteY4" fmla="*/ 0 h 13716000"/>
              <a:gd name="connsiteX0" fmla="*/ 0 w 16353987"/>
              <a:gd name="connsiteY0" fmla="*/ 0 h 13764986"/>
              <a:gd name="connsiteX1" fmla="*/ 11558467 w 16353987"/>
              <a:gd name="connsiteY1" fmla="*/ 0 h 13764986"/>
              <a:gd name="connsiteX2" fmla="*/ 16353987 w 16353987"/>
              <a:gd name="connsiteY2" fmla="*/ 13716000 h 13764986"/>
              <a:gd name="connsiteX3" fmla="*/ 261257 w 16353987"/>
              <a:gd name="connsiteY3" fmla="*/ 13764986 h 13764986"/>
              <a:gd name="connsiteX4" fmla="*/ 0 w 16353987"/>
              <a:gd name="connsiteY4" fmla="*/ 0 h 13764986"/>
              <a:gd name="connsiteX0" fmla="*/ 130629 w 16092730"/>
              <a:gd name="connsiteY0" fmla="*/ 0 h 13781315"/>
              <a:gd name="connsiteX1" fmla="*/ 11297210 w 16092730"/>
              <a:gd name="connsiteY1" fmla="*/ 16329 h 13781315"/>
              <a:gd name="connsiteX2" fmla="*/ 16092730 w 16092730"/>
              <a:gd name="connsiteY2" fmla="*/ 13732329 h 13781315"/>
              <a:gd name="connsiteX3" fmla="*/ 0 w 16092730"/>
              <a:gd name="connsiteY3" fmla="*/ 13781315 h 13781315"/>
              <a:gd name="connsiteX4" fmla="*/ 130629 w 16092730"/>
              <a:gd name="connsiteY4" fmla="*/ 0 h 13781315"/>
              <a:gd name="connsiteX0" fmla="*/ 0 w 16109058"/>
              <a:gd name="connsiteY0" fmla="*/ 0 h 13781315"/>
              <a:gd name="connsiteX1" fmla="*/ 11313538 w 16109058"/>
              <a:gd name="connsiteY1" fmla="*/ 16329 h 13781315"/>
              <a:gd name="connsiteX2" fmla="*/ 16109058 w 16109058"/>
              <a:gd name="connsiteY2" fmla="*/ 13732329 h 13781315"/>
              <a:gd name="connsiteX3" fmla="*/ 16328 w 16109058"/>
              <a:gd name="connsiteY3" fmla="*/ 13781315 h 13781315"/>
              <a:gd name="connsiteX4" fmla="*/ 0 w 16109058"/>
              <a:gd name="connsiteY4" fmla="*/ 0 h 13781315"/>
              <a:gd name="connsiteX0" fmla="*/ 0 w 16109058"/>
              <a:gd name="connsiteY0" fmla="*/ 0 h 13732329"/>
              <a:gd name="connsiteX1" fmla="*/ 11313538 w 16109058"/>
              <a:gd name="connsiteY1" fmla="*/ 16329 h 13732329"/>
              <a:gd name="connsiteX2" fmla="*/ 16109058 w 16109058"/>
              <a:gd name="connsiteY2" fmla="*/ 13732329 h 13732329"/>
              <a:gd name="connsiteX3" fmla="*/ 16328 w 16109058"/>
              <a:gd name="connsiteY3" fmla="*/ 13732329 h 13732329"/>
              <a:gd name="connsiteX4" fmla="*/ 0 w 16109058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9058" h="13732329">
                <a:moveTo>
                  <a:pt x="0" y="0"/>
                </a:moveTo>
                <a:lnTo>
                  <a:pt x="11313538" y="16329"/>
                </a:lnTo>
                <a:lnTo>
                  <a:pt x="16109058" y="13732329"/>
                </a:lnTo>
                <a:lnTo>
                  <a:pt x="16328" y="13732329"/>
                </a:lnTo>
                <a:cubicBezTo>
                  <a:pt x="10885" y="9138557"/>
                  <a:pt x="5443" y="459377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4766" y="1934558"/>
            <a:ext cx="9150944" cy="3206892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114300 w 24613200"/>
              <a:gd name="connsiteY0" fmla="*/ 57343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4300 w 24613200"/>
              <a:gd name="connsiteY4" fmla="*/ 573430 h 4675608"/>
              <a:gd name="connsiteX0" fmla="*/ 0 w 24498900"/>
              <a:gd name="connsiteY0" fmla="*/ 573430 h 4675608"/>
              <a:gd name="connsiteX1" fmla="*/ 24498900 w 24498900"/>
              <a:gd name="connsiteY1" fmla="*/ 0 h 4675608"/>
              <a:gd name="connsiteX2" fmla="*/ 24498900 w 24498900"/>
              <a:gd name="connsiteY2" fmla="*/ 4675608 h 4675608"/>
              <a:gd name="connsiteX3" fmla="*/ 0 w 24498900"/>
              <a:gd name="connsiteY3" fmla="*/ 4631476 h 4675608"/>
              <a:gd name="connsiteX4" fmla="*/ 0 w 24498900"/>
              <a:gd name="connsiteY4" fmla="*/ 573430 h 4675608"/>
              <a:gd name="connsiteX0" fmla="*/ 0 w 24498900"/>
              <a:gd name="connsiteY0" fmla="*/ 573430 h 4631476"/>
              <a:gd name="connsiteX1" fmla="*/ 24498900 w 24498900"/>
              <a:gd name="connsiteY1" fmla="*/ 0 h 4631476"/>
              <a:gd name="connsiteX2" fmla="*/ 24384600 w 24498900"/>
              <a:gd name="connsiteY2" fmla="*/ 4622649 h 4631476"/>
              <a:gd name="connsiteX3" fmla="*/ 0 w 24498900"/>
              <a:gd name="connsiteY3" fmla="*/ 4631476 h 4631476"/>
              <a:gd name="connsiteX4" fmla="*/ 0 w 24498900"/>
              <a:gd name="connsiteY4" fmla="*/ 573430 h 4631476"/>
              <a:gd name="connsiteX0" fmla="*/ 0 w 24433586"/>
              <a:gd name="connsiteY0" fmla="*/ 573430 h 4631476"/>
              <a:gd name="connsiteX1" fmla="*/ 24433586 w 24433586"/>
              <a:gd name="connsiteY1" fmla="*/ 0 h 4631476"/>
              <a:gd name="connsiteX2" fmla="*/ 24384600 w 24433586"/>
              <a:gd name="connsiteY2" fmla="*/ 4622649 h 4631476"/>
              <a:gd name="connsiteX3" fmla="*/ 0 w 24433586"/>
              <a:gd name="connsiteY3" fmla="*/ 4631476 h 4631476"/>
              <a:gd name="connsiteX4" fmla="*/ 0 w 24433586"/>
              <a:gd name="connsiteY4" fmla="*/ 573430 h 4631476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  <a:gd name="connsiteX0" fmla="*/ 0 w 24400929"/>
              <a:gd name="connsiteY0" fmla="*/ 564603 h 4622649"/>
              <a:gd name="connsiteX1" fmla="*/ 24400929 w 24400929"/>
              <a:gd name="connsiteY1" fmla="*/ 0 h 4622649"/>
              <a:gd name="connsiteX2" fmla="*/ 24384600 w 24400929"/>
              <a:gd name="connsiteY2" fmla="*/ 4613822 h 4622649"/>
              <a:gd name="connsiteX3" fmla="*/ 0 w 24400929"/>
              <a:gd name="connsiteY3" fmla="*/ 4622649 h 4622649"/>
              <a:gd name="connsiteX4" fmla="*/ 0 w 24400929"/>
              <a:gd name="connsiteY4" fmla="*/ 564603 h 46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00929" h="4622649">
                <a:moveTo>
                  <a:pt x="0" y="564603"/>
                </a:moveTo>
                <a:lnTo>
                  <a:pt x="24400929" y="0"/>
                </a:lnTo>
                <a:lnTo>
                  <a:pt x="24384600" y="4613822"/>
                </a:lnTo>
                <a:lnTo>
                  <a:pt x="0" y="4622649"/>
                </a:lnTo>
                <a:lnTo>
                  <a:pt x="0" y="5646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2CAF0322-D61C-CF4A-B600-B09F14B33EE7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19" name="Tijdelijke aanduiding voor afbeelding 4">
            <a:extLst>
              <a:ext uri="{FF2B5EF4-FFF2-40B4-BE49-F238E27FC236}">
                <a16:creationId xmlns:a16="http://schemas.microsoft.com/office/drawing/2014/main" id="{8B912102-9D25-844D-B33B-B0F1D6B4E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06357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0" name="Tijdelijke aanduiding voor afbeelding 4">
            <a:extLst>
              <a:ext uri="{FF2B5EF4-FFF2-40B4-BE49-F238E27FC236}">
                <a16:creationId xmlns:a16="http://schemas.microsoft.com/office/drawing/2014/main" id="{5C8F3EA5-AEEA-7344-9B6F-9C77511863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96616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1" name="Tijdelijke aanduiding voor afbeelding 4">
            <a:extLst>
              <a:ext uri="{FF2B5EF4-FFF2-40B4-BE49-F238E27FC236}">
                <a16:creationId xmlns:a16="http://schemas.microsoft.com/office/drawing/2014/main" id="{F05BB736-0318-6344-845F-60A1B40E2A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90250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1051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4425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E351B884-85E2-3A42-BECE-12963E8D80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083871" y="1843087"/>
            <a:ext cx="962086" cy="96202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563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4" name="Tijdelijke aanduiding voor tekst 9">
            <a:extLst>
              <a:ext uri="{FF2B5EF4-FFF2-40B4-BE49-F238E27FC236}">
                <a16:creationId xmlns:a16="http://schemas.microsoft.com/office/drawing/2014/main" id="{62708F5E-4515-6E49-A7BD-5558A5E1E5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0129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1070DC98-7C84-C341-A3F9-3879DBA175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0129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60056A1D-B766-0E48-A696-529D3B9810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88168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2D4362DB-EF3C-C746-96A9-FC9F96F9F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88167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28" name="Tijdelijke aanduiding voor tekst 9">
            <a:extLst>
              <a:ext uri="{FF2B5EF4-FFF2-40B4-BE49-F238E27FC236}">
                <a16:creationId xmlns:a16="http://schemas.microsoft.com/office/drawing/2014/main" id="{92FDDA4B-9BA2-DF4C-A1BB-5E81B2A56B7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78036" y="2982761"/>
            <a:ext cx="1752711" cy="242473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575" cap="all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FDBB1FB-5CE5-4E42-A403-C8528C2C11D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78036" y="3310161"/>
            <a:ext cx="1749714" cy="833436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DCE29C3F-41C2-4D82-9515-BE9200E20227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A504F47-1F5D-4E2E-9FA2-E23F96B5F060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" name="Afbeelding 35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69C77DD6-0265-43A8-B4C8-910C6E91D0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5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Titel+Tekstx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00103FA-706A-A74D-9AB7-73D79F55B2BF}"/>
              </a:ext>
            </a:extLst>
          </p:cNvPr>
          <p:cNvSpPr/>
          <p:nvPr userDrawn="1"/>
        </p:nvSpPr>
        <p:spPr>
          <a:xfrm>
            <a:off x="-9773" y="1297296"/>
            <a:ext cx="9142969" cy="3850956"/>
          </a:xfrm>
          <a:custGeom>
            <a:avLst/>
            <a:gdLst>
              <a:gd name="connsiteX0" fmla="*/ 0 w 24613200"/>
              <a:gd name="connsiteY0" fmla="*/ 0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0 h 4675608"/>
              <a:gd name="connsiteX0" fmla="*/ 0 w 24613200"/>
              <a:gd name="connsiteY0" fmla="*/ 1053548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1053548 h 4675608"/>
              <a:gd name="connsiteX0" fmla="*/ 0 w 24613200"/>
              <a:gd name="connsiteY0" fmla="*/ 58225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582257 h 4675608"/>
              <a:gd name="connsiteX0" fmla="*/ 0 w 24613200"/>
              <a:gd name="connsiteY0" fmla="*/ 496077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0 w 24613200"/>
              <a:gd name="connsiteY4" fmla="*/ 496077 h 4675608"/>
              <a:gd name="connsiteX0" fmla="*/ 21265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21265 w 24613200"/>
              <a:gd name="connsiteY4" fmla="*/ 476926 h 4675608"/>
              <a:gd name="connsiteX0" fmla="*/ 119236 w 24613200"/>
              <a:gd name="connsiteY0" fmla="*/ 476926 h 4675608"/>
              <a:gd name="connsiteX1" fmla="*/ 24613200 w 24613200"/>
              <a:gd name="connsiteY1" fmla="*/ 0 h 4675608"/>
              <a:gd name="connsiteX2" fmla="*/ 24613200 w 24613200"/>
              <a:gd name="connsiteY2" fmla="*/ 4675608 h 4675608"/>
              <a:gd name="connsiteX3" fmla="*/ 0 w 24613200"/>
              <a:gd name="connsiteY3" fmla="*/ 4675608 h 4675608"/>
              <a:gd name="connsiteX4" fmla="*/ 119236 w 24613200"/>
              <a:gd name="connsiteY4" fmla="*/ 476926 h 4675608"/>
              <a:gd name="connsiteX0" fmla="*/ 0 w 24493964"/>
              <a:gd name="connsiteY0" fmla="*/ 476926 h 4675608"/>
              <a:gd name="connsiteX1" fmla="*/ 24493964 w 24493964"/>
              <a:gd name="connsiteY1" fmla="*/ 0 h 4675608"/>
              <a:gd name="connsiteX2" fmla="*/ 24493964 w 24493964"/>
              <a:gd name="connsiteY2" fmla="*/ 4675608 h 4675608"/>
              <a:gd name="connsiteX3" fmla="*/ 11392 w 24493964"/>
              <a:gd name="connsiteY3" fmla="*/ 4624140 h 4675608"/>
              <a:gd name="connsiteX4" fmla="*/ 0 w 24493964"/>
              <a:gd name="connsiteY4" fmla="*/ 476926 h 4675608"/>
              <a:gd name="connsiteX0" fmla="*/ 0 w 24493964"/>
              <a:gd name="connsiteY0" fmla="*/ 476926 h 4624140"/>
              <a:gd name="connsiteX1" fmla="*/ 24493964 w 24493964"/>
              <a:gd name="connsiteY1" fmla="*/ 0 h 4624140"/>
              <a:gd name="connsiteX2" fmla="*/ 24379664 w 24493964"/>
              <a:gd name="connsiteY2" fmla="*/ 4616787 h 4624140"/>
              <a:gd name="connsiteX3" fmla="*/ 11392 w 24493964"/>
              <a:gd name="connsiteY3" fmla="*/ 4624140 h 4624140"/>
              <a:gd name="connsiteX4" fmla="*/ 0 w 24493964"/>
              <a:gd name="connsiteY4" fmla="*/ 476926 h 4624140"/>
              <a:gd name="connsiteX0" fmla="*/ 0 w 24379664"/>
              <a:gd name="connsiteY0" fmla="*/ 476926 h 4624140"/>
              <a:gd name="connsiteX1" fmla="*/ 24330678 w 24379664"/>
              <a:gd name="connsiteY1" fmla="*/ 0 h 4624140"/>
              <a:gd name="connsiteX2" fmla="*/ 24379664 w 24379664"/>
              <a:gd name="connsiteY2" fmla="*/ 4616787 h 4624140"/>
              <a:gd name="connsiteX3" fmla="*/ 11392 w 24379664"/>
              <a:gd name="connsiteY3" fmla="*/ 4624140 h 4624140"/>
              <a:gd name="connsiteX4" fmla="*/ 0 w 24379664"/>
              <a:gd name="connsiteY4" fmla="*/ 476926 h 46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9664" h="4624140">
                <a:moveTo>
                  <a:pt x="0" y="476926"/>
                </a:moveTo>
                <a:lnTo>
                  <a:pt x="24330678" y="0"/>
                </a:lnTo>
                <a:lnTo>
                  <a:pt x="24379664" y="4616787"/>
                </a:lnTo>
                <a:lnTo>
                  <a:pt x="11392" y="4624140"/>
                </a:lnTo>
                <a:cubicBezTo>
                  <a:pt x="7595" y="3241735"/>
                  <a:pt x="3797" y="1859331"/>
                  <a:pt x="0" y="4769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 flipH="1">
            <a:off x="3102992" y="-6123"/>
            <a:ext cx="6048155" cy="5149623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3347357 w 19456416"/>
              <a:gd name="connsiteY3" fmla="*/ 13716000 h 13716000"/>
              <a:gd name="connsiteX4" fmla="*/ 0 w 19456416"/>
              <a:gd name="connsiteY4" fmla="*/ 0 h 13716000"/>
              <a:gd name="connsiteX0" fmla="*/ 32657 w 16109059"/>
              <a:gd name="connsiteY0" fmla="*/ 16328 h 13716000"/>
              <a:gd name="connsiteX1" fmla="*/ 11313539 w 16109059"/>
              <a:gd name="connsiteY1" fmla="*/ 0 h 13716000"/>
              <a:gd name="connsiteX2" fmla="*/ 16109059 w 16109059"/>
              <a:gd name="connsiteY2" fmla="*/ 13716000 h 13716000"/>
              <a:gd name="connsiteX3" fmla="*/ 0 w 16109059"/>
              <a:gd name="connsiteY3" fmla="*/ 13716000 h 13716000"/>
              <a:gd name="connsiteX4" fmla="*/ 32657 w 16109059"/>
              <a:gd name="connsiteY4" fmla="*/ 16328 h 13716000"/>
              <a:gd name="connsiteX0" fmla="*/ 3142 w 16112201"/>
              <a:gd name="connsiteY0" fmla="*/ 0 h 13716000"/>
              <a:gd name="connsiteX1" fmla="*/ 11316681 w 16112201"/>
              <a:gd name="connsiteY1" fmla="*/ 0 h 13716000"/>
              <a:gd name="connsiteX2" fmla="*/ 16112201 w 16112201"/>
              <a:gd name="connsiteY2" fmla="*/ 13716000 h 13716000"/>
              <a:gd name="connsiteX3" fmla="*/ 3142 w 16112201"/>
              <a:gd name="connsiteY3" fmla="*/ 13716000 h 13716000"/>
              <a:gd name="connsiteX4" fmla="*/ 3142 w 16112201"/>
              <a:gd name="connsiteY4" fmla="*/ 0 h 13716000"/>
              <a:gd name="connsiteX0" fmla="*/ 1977 w 16127364"/>
              <a:gd name="connsiteY0" fmla="*/ 0 h 13732329"/>
              <a:gd name="connsiteX1" fmla="*/ 11331844 w 16127364"/>
              <a:gd name="connsiteY1" fmla="*/ 16329 h 13732329"/>
              <a:gd name="connsiteX2" fmla="*/ 16127364 w 16127364"/>
              <a:gd name="connsiteY2" fmla="*/ 13732329 h 13732329"/>
              <a:gd name="connsiteX3" fmla="*/ 18305 w 16127364"/>
              <a:gd name="connsiteY3" fmla="*/ 13732329 h 13732329"/>
              <a:gd name="connsiteX4" fmla="*/ 1977 w 16127364"/>
              <a:gd name="connsiteY4" fmla="*/ 0 h 1373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364" h="13732329">
                <a:moveTo>
                  <a:pt x="1977" y="0"/>
                </a:moveTo>
                <a:lnTo>
                  <a:pt x="11331844" y="16329"/>
                </a:lnTo>
                <a:lnTo>
                  <a:pt x="16127364" y="13732329"/>
                </a:lnTo>
                <a:lnTo>
                  <a:pt x="18305" y="13732329"/>
                </a:lnTo>
                <a:cubicBezTo>
                  <a:pt x="29191" y="9165772"/>
                  <a:pt x="-8909" y="4566557"/>
                  <a:pt x="1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750"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B8B8B8F-91EC-4042-AFC6-5594D521AF94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4" y="4546658"/>
            <a:ext cx="9144614" cy="4003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4B73510-C749-6646-8714-572D5F410A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82362" y="4757765"/>
            <a:ext cx="1480182" cy="192253"/>
          </a:xfrm>
          <a:prstGeom prst="rect">
            <a:avLst/>
          </a:prstGeom>
        </p:spPr>
      </p:pic>
      <p:sp>
        <p:nvSpPr>
          <p:cNvPr id="22" name="Tijdelijke aanduiding voor tekst 9">
            <a:extLst>
              <a:ext uri="{FF2B5EF4-FFF2-40B4-BE49-F238E27FC236}">
                <a16:creationId xmlns:a16="http://schemas.microsoft.com/office/drawing/2014/main" id="{66F04BA5-469B-6746-90F7-115E212A4F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426" y="2259751"/>
            <a:ext cx="3745144" cy="145018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625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B54F6B-2F43-E246-9A6D-30417B6789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96132" y="2473416"/>
            <a:ext cx="3745144" cy="1298484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10000"/>
              </a:lnSpc>
              <a:buNone/>
              <a:defRPr sz="1275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AB0964BA-FF16-314B-A42E-780AB72C6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686036"/>
            <a:ext cx="3303729" cy="1144854"/>
          </a:xfrm>
        </p:spPr>
        <p:txBody>
          <a:bodyPr lIns="0" tIns="0" rIns="0" bIns="0" anchor="t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6A1284B5-177D-4C8B-9C22-3785B1C6A2DC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87047E5-2F6E-499E-9D81-69298513C5E9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Afbeelding 18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F83B82DF-4BA3-4B5D-AD8D-E3340210B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8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io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675" y="876150"/>
            <a:ext cx="5707119" cy="2536588"/>
          </a:xfrm>
        </p:spPr>
        <p:txBody>
          <a:bodyPr lIns="0" tIns="0" rIns="0" bIns="0" anchor="t" anchorCtr="0">
            <a:noAutofit/>
          </a:bodyPr>
          <a:lstStyle>
            <a:lvl1pPr algn="l">
              <a:defRPr sz="6375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8" name="Afbeelding 7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1B95D3E6-C6F7-4E32-A945-8686F04944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1" y="1361602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63162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1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30" y="1361602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2" y="1361602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2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611" cy="486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1"/>
            <a:ext cx="7241994" cy="1441003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85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292823"/>
            <a:ext cx="4119319" cy="1441003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879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757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636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514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1" y="1400590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1" y="2750075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1" y="3639783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1" y="287595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6" y="2750075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1" y="2750075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5" y="3639783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9" y="3639783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00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laio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261988-F3C2-0A41-BA87-BE7DFB68AB97}"/>
              </a:ext>
            </a:extLst>
          </p:cNvPr>
          <p:cNvSpPr/>
          <p:nvPr userDrawn="1"/>
        </p:nvSpPr>
        <p:spPr>
          <a:xfrm>
            <a:off x="-1" y="0"/>
            <a:ext cx="7296631" cy="5143500"/>
          </a:xfrm>
          <a:custGeom>
            <a:avLst/>
            <a:gdLst>
              <a:gd name="connsiteX0" fmla="*/ 0 w 19456416"/>
              <a:gd name="connsiteY0" fmla="*/ 0 h 13716000"/>
              <a:gd name="connsiteX1" fmla="*/ 1945641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  <a:gd name="connsiteX0" fmla="*/ 0 w 19456416"/>
              <a:gd name="connsiteY0" fmla="*/ 0 h 13716000"/>
              <a:gd name="connsiteX1" fmla="*/ 14660896 w 19456416"/>
              <a:gd name="connsiteY1" fmla="*/ 0 h 13716000"/>
              <a:gd name="connsiteX2" fmla="*/ 19456416 w 19456416"/>
              <a:gd name="connsiteY2" fmla="*/ 13716000 h 13716000"/>
              <a:gd name="connsiteX3" fmla="*/ 0 w 19456416"/>
              <a:gd name="connsiteY3" fmla="*/ 13716000 h 13716000"/>
              <a:gd name="connsiteX4" fmla="*/ 0 w 19456416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6416" h="13716000">
                <a:moveTo>
                  <a:pt x="0" y="0"/>
                </a:moveTo>
                <a:lnTo>
                  <a:pt x="14660896" y="0"/>
                </a:lnTo>
                <a:lnTo>
                  <a:pt x="19456416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0D16B1-F2B8-964B-A1BE-BA41EDA80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426" y="86995"/>
            <a:ext cx="4695606" cy="1828805"/>
          </a:xfrm>
        </p:spPr>
        <p:txBody>
          <a:bodyPr lIns="0" tIns="0" rIns="0" bIns="0" anchor="b" anchorCtr="0">
            <a:noAutofit/>
          </a:bodyPr>
          <a:lstStyle>
            <a:lvl1pPr algn="l">
              <a:defRPr sz="3750"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01F740-FF69-5040-8002-AA80838D0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426" y="2259390"/>
            <a:ext cx="4695606" cy="58287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7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1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DF2F196-C7EA-0941-9427-00F2502C1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223" y="923927"/>
            <a:ext cx="2333777" cy="904875"/>
          </a:xfrm>
          <a:prstGeom prst="rect">
            <a:avLst/>
          </a:prstGeom>
        </p:spPr>
      </p:pic>
      <p:pic>
        <p:nvPicPr>
          <p:cNvPr id="9" name="Afbeelding 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75440A3-6C36-4C7C-A4F2-3A18CAB627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136" y="4427845"/>
            <a:ext cx="104456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4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2224D7DF-11E1-4431-92EC-9CC60B2DAF12}"/>
              </a:ext>
            </a:extLst>
          </p:cNvPr>
          <p:cNvGrpSpPr/>
          <p:nvPr userDrawn="1"/>
        </p:nvGrpSpPr>
        <p:grpSpPr>
          <a:xfrm>
            <a:off x="0" y="4855500"/>
            <a:ext cx="9144000" cy="288000"/>
            <a:chOff x="0" y="12948000"/>
            <a:chExt cx="24384000" cy="768000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0B0BDC05-E664-4A32-9093-5933483A5E7E}"/>
                </a:ext>
              </a:extLst>
            </p:cNvPr>
            <p:cNvSpPr/>
            <p:nvPr userDrawn="1"/>
          </p:nvSpPr>
          <p:spPr>
            <a:xfrm>
              <a:off x="0" y="12948000"/>
              <a:ext cx="24384000" cy="768000"/>
            </a:xfrm>
            <a:prstGeom prst="rect">
              <a:avLst/>
            </a:prstGeom>
            <a:solidFill>
              <a:srgbClr val="00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4800" dirty="0">
                <a:ln>
                  <a:noFill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10" name="Afbeelding 9" descr="Afbeelding met tekst, illustratie&#10;&#10;Automatisch gegenereerde beschrijving">
              <a:extLst>
                <a:ext uri="{FF2B5EF4-FFF2-40B4-BE49-F238E27FC236}">
                  <a16:creationId xmlns:a16="http://schemas.microsoft.com/office/drawing/2014/main" id="{4C72197D-AB3E-42BA-ADEF-3420C32D1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22364392" y="12948000"/>
              <a:ext cx="1860507" cy="7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AD67B53-63C0-674E-AAED-F93BCD41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7F307-8FB0-CB4D-B932-CC965A513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4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9F259-A2D9-CA47-9E60-F91412CEB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4339F-BF91-B74F-87C5-3B368AE5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VLAIO COOCK+ Vooraanmeldingstemplate VERTROUWELIJK versie februari 2024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D4B912-EA79-5840-B16C-BEA48AEF7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5CD7BA3-9116-2B42-B538-A28524571C86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69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3" r:id="rId2"/>
    <p:sldLayoutId id="2147483704" r:id="rId3"/>
    <p:sldLayoutId id="2147483705" r:id="rId4"/>
    <p:sldLayoutId id="2147483702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sldNum="0" hdr="0" dt="0"/>
  <p:txStyles>
    <p:titleStyle>
      <a:lvl1pPr algn="l" defTabSz="91434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86" indent="-228586" algn="l" defTabSz="914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im.vancamp@biovia.be" TargetMode="External"/><Relationship Id="rId2" Type="http://schemas.openxmlformats.org/officeDocument/2006/relationships/hyperlink" Target="mailto:kim.Luyckx@biovia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32BAD-0D6F-B8F5-3CF5-7B35FD964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200" dirty="0"/>
              <a:t>TETRA: vooraanmelding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565DD12-E568-A6A3-0499-A9961EAFC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&lt;Project titel&gt;</a:t>
            </a:r>
          </a:p>
          <a:p>
            <a:r>
              <a:rPr lang="nl-BE" dirty="0"/>
              <a:t>&lt;Project partners + contactgegevens&gt;</a:t>
            </a:r>
          </a:p>
        </p:txBody>
      </p:sp>
    </p:spTree>
    <p:extLst>
      <p:ext uri="{BB962C8B-B14F-4D97-AF65-F5344CB8AC3E}">
        <p14:creationId xmlns:p14="http://schemas.microsoft.com/office/powerpoint/2010/main" val="70230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Instructies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>
            <a:normAutofit/>
          </a:bodyPr>
          <a:lstStyle/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Deze vooraanmelding (en template) is verplicht.  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De sparringsessie met </a:t>
            </a:r>
            <a:r>
              <a:rPr lang="nl-NL" sz="1200" i="1" dirty="0" err="1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Biovia</a:t>
            </a: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wordt sterk aangeraden (de </a:t>
            </a:r>
            <a:r>
              <a:rPr lang="nl-NL" sz="1200" i="1" dirty="0"/>
              <a:t>vragen hiervoor kunnen best worden voorbereid) !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 dient zich te houden aan de ruimte op 1 slide per sectie. De lettergrootte mag aangepast worden, maar de tekst moet zonder vergroting leesbaar zijn.</a:t>
            </a:r>
            <a:endParaRPr lang="nl-NL" sz="1200" dirty="0">
              <a:effectLst/>
            </a:endParaRPr>
          </a:p>
          <a:p>
            <a:pPr marL="347486" indent="-228600" rtl="0" latinLnBrk="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1200" i="1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Uw vooraanmelding bevat dus 8 slides, incl. de titelslide, deze instructieslide en eventuele vragen </a:t>
            </a:r>
            <a:r>
              <a:rPr lang="nl-NL" sz="1200" i="1" dirty="0"/>
              <a:t>voor uw </a:t>
            </a:r>
            <a:r>
              <a:rPr lang="nl-NL" sz="1200" i="1"/>
              <a:t>sparringsessie.</a:t>
            </a:r>
          </a:p>
          <a:p>
            <a:pPr marL="347486" indent="-228600">
              <a:buFont typeface="+mj-lt"/>
              <a:buAutoNum type="arabicPeriod"/>
            </a:pPr>
            <a:r>
              <a:rPr lang="nl-NL" sz="1200" i="1"/>
              <a:t>Stuur het ingevulde formulier terug naar innovation@biovia.be.</a:t>
            </a:r>
            <a:endParaRPr lang="nl-NL" sz="1200" dirty="0">
              <a:effectLst/>
            </a:endParaRPr>
          </a:p>
          <a:p>
            <a:pPr marL="0" indent="0">
              <a:buNone/>
            </a:pPr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4077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Algemeen doel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het algemeen doel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Licht de bijdrage van de projectpartners toe.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Geef 4 sleutelwoorden en de economische sector waarop het project zich richt.</a:t>
            </a:r>
          </a:p>
        </p:txBody>
      </p:sp>
    </p:spTree>
    <p:extLst>
      <p:ext uri="{BB962C8B-B14F-4D97-AF65-F5344CB8AC3E}">
        <p14:creationId xmlns:p14="http://schemas.microsoft.com/office/powerpoint/2010/main" val="398621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doelen van het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specifieke doelen van het project.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200" i="1" dirty="0"/>
              <a:t>Schets de disseminatiestrategie.</a:t>
            </a:r>
          </a:p>
        </p:txBody>
      </p:sp>
    </p:spTree>
    <p:extLst>
      <p:ext uri="{BB962C8B-B14F-4D97-AF65-F5344CB8AC3E}">
        <p14:creationId xmlns:p14="http://schemas.microsoft.com/office/powerpoint/2010/main" val="297966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Projectresultaten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Beschrijf de verwachte projectresultaten.</a:t>
            </a:r>
          </a:p>
        </p:txBody>
      </p:sp>
    </p:spTree>
    <p:extLst>
      <p:ext uri="{BB962C8B-B14F-4D97-AF65-F5344CB8AC3E}">
        <p14:creationId xmlns:p14="http://schemas.microsoft.com/office/powerpoint/2010/main" val="40561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Doelgroep en begeleidingsgroep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r>
              <a:rPr lang="nl-BE" sz="1200" i="1" dirty="0"/>
              <a:t>Wat is de beoogde doelgroep?</a:t>
            </a:r>
          </a:p>
          <a:p>
            <a:r>
              <a:rPr lang="nl-BE" sz="1200" i="1" dirty="0"/>
              <a:t>Hoe zal de begeleidingsgroep eruit zien?</a:t>
            </a:r>
          </a:p>
        </p:txBody>
      </p:sp>
    </p:spTree>
    <p:extLst>
      <p:ext uri="{BB962C8B-B14F-4D97-AF65-F5344CB8AC3E}">
        <p14:creationId xmlns:p14="http://schemas.microsoft.com/office/powerpoint/2010/main" val="183183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962917-92B1-0E20-76F9-0ED7DAC84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C58AD-A7D4-4C5D-3C30-3DF90B2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816864"/>
            <a:ext cx="7995340" cy="3463038"/>
          </a:xfrm>
        </p:spPr>
        <p:txBody>
          <a:bodyPr/>
          <a:lstStyle/>
          <a:p>
            <a:pPr marL="0" indent="0">
              <a:buNone/>
            </a:pPr>
            <a:r>
              <a:rPr lang="nl-BE" sz="1200" i="1" dirty="0"/>
              <a:t>Reflectie op de impact van het project: economisch, maatschappelijk.</a:t>
            </a:r>
          </a:p>
        </p:txBody>
      </p:sp>
    </p:spTree>
    <p:extLst>
      <p:ext uri="{BB962C8B-B14F-4D97-AF65-F5344CB8AC3E}">
        <p14:creationId xmlns:p14="http://schemas.microsoft.com/office/powerpoint/2010/main" val="137689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FC95-DEAB-FC31-6BB8-52460E2B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Sparringsessie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F8838-0820-8FBF-ABB6-985E7CFFA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1" y="964707"/>
            <a:ext cx="7995340" cy="3315195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Een </a:t>
            </a:r>
            <a:r>
              <a:rPr lang="en-GB" sz="1200" dirty="0" err="1"/>
              <a:t>sparringsessie</a:t>
            </a:r>
            <a:r>
              <a:rPr lang="en-GB" sz="1200" dirty="0"/>
              <a:t> </a:t>
            </a:r>
            <a:r>
              <a:rPr lang="en-GB" sz="1200" dirty="0" err="1"/>
              <a:t>tussen</a:t>
            </a:r>
            <a:r>
              <a:rPr lang="en-GB" sz="1200" dirty="0"/>
              <a:t> 10/11 </a:t>
            </a:r>
            <a:r>
              <a:rPr lang="en-GB" sz="1200" dirty="0" err="1"/>
              <a:t>en</a:t>
            </a:r>
            <a:r>
              <a:rPr lang="en-GB" sz="1200" dirty="0"/>
              <a:t> 24/11/2025 met </a:t>
            </a:r>
            <a:r>
              <a:rPr lang="en-GB" sz="1200" dirty="0" err="1"/>
              <a:t>Biovia</a:t>
            </a:r>
            <a:r>
              <a:rPr lang="en-GB" sz="1200" dirty="0"/>
              <a:t> (Kim Luyckx – </a:t>
            </a:r>
            <a:r>
              <a:rPr lang="en-GB" sz="1200" dirty="0">
                <a:hlinkClick r:id="rId2"/>
              </a:rPr>
              <a:t>kim.Luyckx@biovia.be</a:t>
            </a:r>
            <a:r>
              <a:rPr lang="en-GB" sz="1200" dirty="0"/>
              <a:t> of Wim Van Camp – </a:t>
            </a:r>
            <a:r>
              <a:rPr lang="en-GB" sz="1200" dirty="0">
                <a:hlinkClick r:id="rId3"/>
              </a:rPr>
              <a:t>wim.vancamp@biovia.be</a:t>
            </a:r>
            <a:r>
              <a:rPr lang="en-GB" sz="1200" dirty="0"/>
              <a:t>) </a:t>
            </a:r>
            <a:r>
              <a:rPr lang="en-GB" sz="1200" dirty="0" err="1"/>
              <a:t>wordt</a:t>
            </a:r>
            <a:r>
              <a:rPr lang="en-GB" sz="1200" dirty="0"/>
              <a:t> </a:t>
            </a:r>
            <a:r>
              <a:rPr lang="en-GB" sz="1200" dirty="0" err="1"/>
              <a:t>sterk</a:t>
            </a:r>
            <a:r>
              <a:rPr lang="en-GB" sz="1200" dirty="0"/>
              <a:t> </a:t>
            </a:r>
            <a:r>
              <a:rPr lang="en-GB" sz="1200" dirty="0" err="1"/>
              <a:t>aangeraden</a:t>
            </a:r>
            <a:r>
              <a:rPr lang="en-GB" sz="1200" dirty="0"/>
              <a:t> !</a:t>
            </a:r>
          </a:p>
          <a:p>
            <a:pPr marL="0" indent="0">
              <a:buNone/>
            </a:pPr>
            <a:r>
              <a:rPr lang="en-GB" sz="1200" dirty="0" err="1"/>
              <a:t>Aanvragers</a:t>
            </a:r>
            <a:r>
              <a:rPr lang="en-GB" sz="1200" dirty="0"/>
              <a:t> </a:t>
            </a:r>
            <a:r>
              <a:rPr lang="en-GB" sz="1200" dirty="0" err="1"/>
              <a:t>wensen</a:t>
            </a:r>
            <a:r>
              <a:rPr lang="en-GB" sz="1200" dirty="0"/>
              <a:t> </a:t>
            </a:r>
            <a:r>
              <a:rPr lang="en-GB" sz="1200" dirty="0" err="1"/>
              <a:t>dit</a:t>
            </a:r>
            <a:r>
              <a:rPr lang="en-GB" sz="1200" dirty="0"/>
              <a:t> : </a:t>
            </a:r>
            <a:r>
              <a:rPr lang="en-GB" sz="1200" b="1" dirty="0"/>
              <a:t>Ja / Nee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32044881"/>
      </p:ext>
    </p:extLst>
  </p:cSld>
  <p:clrMapOvr>
    <a:masterClrMapping/>
  </p:clrMapOvr>
</p:sld>
</file>

<file path=ppt/theme/theme1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VLAIO 2022 2" id="{745A0905-DEBE-4CAE-B289-7F855379CAF0}" vid="{321F7B12-B53C-41A2-A132-26526F53BB41}"/>
    </a:ext>
  </a:extLst>
</a:theme>
</file>

<file path=ppt/theme/theme2.xml><?xml version="1.0" encoding="utf-8"?>
<a:theme xmlns:a="http://schemas.openxmlformats.org/drawingml/2006/main" name="Vlaio-Nieuw">
  <a:themeElements>
    <a:clrScheme name="Vlaio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B48"/>
      </a:accent1>
      <a:accent2>
        <a:srgbClr val="9CDCD9"/>
      </a:accent2>
      <a:accent3>
        <a:srgbClr val="E37122"/>
      </a:accent3>
      <a:accent4>
        <a:srgbClr val="3FCFD5"/>
      </a:accent4>
      <a:accent5>
        <a:srgbClr val="002776"/>
      </a:accent5>
      <a:accent6>
        <a:srgbClr val="0079C9"/>
      </a:accent6>
      <a:hlink>
        <a:srgbClr val="D10074"/>
      </a:hlink>
      <a:folHlink>
        <a:srgbClr val="954F72"/>
      </a:folHlink>
    </a:clrScheme>
    <a:fontScheme name="Vlaio">
      <a:majorFont>
        <a:latin typeface="Flanders Art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Pro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VLAIO 2022 2" id="{745A0905-DEBE-4CAE-B289-7F855379CAF0}" vid="{7E986AD6-E423-49DD-9C62-D458A5027A9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80883F6C98004AB80303F771FB285D" ma:contentTypeVersion="16" ma:contentTypeDescription="Crée un document." ma:contentTypeScope="" ma:versionID="c576c93e7ec4ad4bd615af91d8836cc7">
  <xsd:schema xmlns:xsd="http://www.w3.org/2001/XMLSchema" xmlns:xs="http://www.w3.org/2001/XMLSchema" xmlns:p="http://schemas.microsoft.com/office/2006/metadata/properties" xmlns:ns2="567cba50-68f5-4c98-9a66-376ca57bf07a" xmlns:ns3="3661252f-3920-45e2-a341-7ec3a47c10c7" targetNamespace="http://schemas.microsoft.com/office/2006/metadata/properties" ma:root="true" ma:fieldsID="c5b6374b2d6efac85b73d3ed6f120556" ns2:_="" ns3:_="">
    <xsd:import namespace="567cba50-68f5-4c98-9a66-376ca57bf07a"/>
    <xsd:import namespace="3661252f-3920-45e2-a341-7ec3a47c10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cba50-68f5-4c98-9a66-376ca57b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54a61f8-7747-4a2a-bbac-5aaaf403f289}" ma:internalName="TaxCatchAll" ma:showField="CatchAllData" ma:web="567cba50-68f5-4c98-9a66-376ca57b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1252f-3920-45e2-a341-7ec3a47c1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9074b9a6-0040-479c-ba10-f2190e903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61252f-3920-45e2-a341-7ec3a47c10c7">
      <Terms xmlns="http://schemas.microsoft.com/office/infopath/2007/PartnerControls"/>
    </lcf76f155ced4ddcb4097134ff3c332f>
    <TaxCatchAll xmlns="567cba50-68f5-4c98-9a66-376ca57bf07a" xsi:nil="true"/>
    <SharedWithUsers xmlns="567cba50-68f5-4c98-9a66-376ca57bf07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099B7-0A89-426A-A600-2E62C47B65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cba50-68f5-4c98-9a66-376ca57bf07a"/>
    <ds:schemaRef ds:uri="3661252f-3920-45e2-a341-7ec3a47c10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FA0B3-44D3-4853-AE9F-72F4F1D88F88}">
  <ds:schemaRefs>
    <ds:schemaRef ds:uri="40ccdfb3-3932-448c-b263-ca0eef2d3ef0"/>
    <ds:schemaRef ds:uri="http://purl.org/dc/terms/"/>
    <ds:schemaRef ds:uri="http://schemas.microsoft.com/office/2006/documentManagement/types"/>
    <ds:schemaRef ds:uri="http://www.w3.org/XML/1998/namespace"/>
    <ds:schemaRef ds:uri="914db2af-8dcc-4144-806c-40dfba4d2876"/>
    <ds:schemaRef ds:uri="http://purl.org/dc/dcmitype/"/>
    <ds:schemaRef ds:uri="9a9ec0f0-7796-43d0-ac1f-4c8c46ee0bd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3661252f-3920-45e2-a341-7ec3a47c10c7"/>
    <ds:schemaRef ds:uri="567cba50-68f5-4c98-9a66-376ca57bf07a"/>
  </ds:schemaRefs>
</ds:datastoreItem>
</file>

<file path=customXml/itemProps3.xml><?xml version="1.0" encoding="utf-8"?>
<ds:datastoreItem xmlns:ds="http://schemas.openxmlformats.org/officeDocument/2006/customXml" ds:itemID="{891599ED-D4C0-42E4-A878-8125821F9A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VLAIO 2022 (2)</Template>
  <TotalTime>908</TotalTime>
  <Words>232</Words>
  <Application>Microsoft Office PowerPoint</Application>
  <PresentationFormat>On-screen Show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02_TEKSTSLIDES_BASIS</vt:lpstr>
      <vt:lpstr>Vlaio-Nieuw</vt:lpstr>
      <vt:lpstr>TETRA: vooraanmelding</vt:lpstr>
      <vt:lpstr>Instructies </vt:lpstr>
      <vt:lpstr>Algemeen doel van het project</vt:lpstr>
      <vt:lpstr>Specifieke doelen van het project</vt:lpstr>
      <vt:lpstr>Projectresultaten</vt:lpstr>
      <vt:lpstr>Doelgroep en begeleidingsgroep</vt:lpstr>
      <vt:lpstr>Impact</vt:lpstr>
      <vt:lpstr>Sparringsessie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COOCK+:vooraanmelding</dc:title>
  <dc:creator>Van Campen Anke</dc:creator>
  <cp:lastModifiedBy>Lisa Bradshaw</cp:lastModifiedBy>
  <cp:revision>3</cp:revision>
  <cp:lastPrinted>2019-01-04T14:28:10Z</cp:lastPrinted>
  <dcterms:created xsi:type="dcterms:W3CDTF">2024-02-07T17:35:31Z</dcterms:created>
  <dcterms:modified xsi:type="dcterms:W3CDTF">2025-09-30T13:59:30Z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0x0101003C80883F6C98004AB80303F771FB285D</vt:lpwstr>
  </property>
  <property fmtid="{D5CDD505-2E9C-101B-9397-08002B2CF9AE}" pid="3" name="MediaServiceImageTags">
    <vt:lpwstr/>
  </property>
</Properties>
</file>